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4" r:id="rId1"/>
  </p:sldMasterIdLst>
  <p:sldIdLst>
    <p:sldId id="282" r:id="rId2"/>
    <p:sldId id="256" r:id="rId3"/>
    <p:sldId id="257" r:id="rId4"/>
    <p:sldId id="258" r:id="rId5"/>
    <p:sldId id="259" r:id="rId6"/>
    <p:sldId id="272" r:id="rId7"/>
    <p:sldId id="284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3" r:id="rId16"/>
    <p:sldId id="285" r:id="rId17"/>
    <p:sldId id="268" r:id="rId18"/>
    <p:sldId id="286" r:id="rId19"/>
    <p:sldId id="280" r:id="rId20"/>
    <p:sldId id="274" r:id="rId21"/>
    <p:sldId id="275" r:id="rId22"/>
    <p:sldId id="276" r:id="rId23"/>
    <p:sldId id="270" r:id="rId24"/>
    <p:sldId id="271" r:id="rId25"/>
    <p:sldId id="287" r:id="rId26"/>
    <p:sldId id="277" r:id="rId27"/>
    <p:sldId id="278" r:id="rId28"/>
    <p:sldId id="279" r:id="rId29"/>
    <p:sldId id="281" r:id="rId30"/>
    <p:sldId id="283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94660"/>
  </p:normalViewPr>
  <p:slideViewPr>
    <p:cSldViewPr snapToGrid="0">
      <p:cViewPr varScale="1">
        <p:scale>
          <a:sx n="88" d="100"/>
          <a:sy n="88" d="100"/>
        </p:scale>
        <p:origin x="55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50580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5308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1622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1394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9911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0433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620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459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60292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775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90132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3723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8374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848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829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0053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7924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6041F-6580-41BF-816C-1A3CDEB2B725}" type="datetimeFigureOut">
              <a:rPr lang="fr-CA" smtClean="0"/>
              <a:t>2016-09-22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3D1E6-3666-4729-A1E5-5C07F830726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8136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fr-C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ARRONDISSEMENT  D’ANJOU, MONTREAL</a:t>
            </a:r>
            <a:endParaRPr lang="fr-C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fr-CA" dirty="0" smtClean="0"/>
          </a:p>
          <a:p>
            <a:pPr algn="ctr"/>
            <a:r>
              <a:rPr lang="fr-CA" dirty="0" smtClean="0">
                <a:solidFill>
                  <a:schemeClr val="bg1"/>
                </a:solidFill>
              </a:rPr>
              <a:t>Un jardin d’inspiration asiatique </a:t>
            </a:r>
          </a:p>
          <a:p>
            <a:pPr algn="ctr"/>
            <a:r>
              <a:rPr lang="fr-CA" dirty="0" smtClean="0">
                <a:solidFill>
                  <a:schemeClr val="bg1"/>
                </a:solidFill>
              </a:rPr>
              <a:t>Normand Miron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48141" y="1597368"/>
            <a:ext cx="889254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C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 JARDIN </a:t>
            </a:r>
          </a:p>
          <a:p>
            <a:pPr algn="ctr"/>
            <a:r>
              <a:rPr lang="fr-CA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 LE  MIGNERON »</a:t>
            </a:r>
            <a:endParaRPr lang="fr-CA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5005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90"/>
    </mc:Choice>
    <mc:Fallback>
      <p:transition spd="slow" advTm="749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624" y="307848"/>
            <a:ext cx="8302752" cy="624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0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66"/>
    </mc:Choice>
    <mc:Fallback>
      <p:transition spd="slow" advTm="836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258" y="734568"/>
            <a:ext cx="8872118" cy="527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61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14"/>
    </mc:Choice>
    <mc:Fallback>
      <p:transition spd="slow" advTm="571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1" y="914182"/>
            <a:ext cx="7236242" cy="543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0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39"/>
    </mc:Choice>
    <mc:Fallback>
      <p:transition spd="slow" advTm="753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048" y="277368"/>
            <a:ext cx="8375904" cy="63032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91800" y="1861457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L’étang des libellules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7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12"/>
    </mc:Choice>
    <mc:Fallback>
      <p:transition spd="slow" advTm="11012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44" y="308247"/>
            <a:ext cx="8381999" cy="629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10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83"/>
    </mc:Choice>
    <mc:Fallback>
      <p:transition spd="slow" advTm="708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576" y="316992"/>
            <a:ext cx="8308848" cy="62240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13571" y="1915886"/>
            <a:ext cx="1153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 </a:t>
            </a:r>
            <a:r>
              <a:rPr lang="fr-C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kois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31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3"/>
    </mc:Choice>
    <mc:Fallback>
      <p:transition spd="slow" advTm="664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993" y="718456"/>
            <a:ext cx="4310743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0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14"/>
    </mc:Choice>
    <mc:Fallback>
      <p:transition spd="slow" advTm="5314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9" y="499001"/>
            <a:ext cx="7747145" cy="58017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97143" y="2046514"/>
            <a:ext cx="2068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fr-C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shishi</a:t>
            </a:r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C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odoshi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902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86"/>
    </mc:Choice>
    <mc:Fallback>
      <p:transition spd="slow" advTm="7386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39" r="28939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28" y="609600"/>
            <a:ext cx="6017274" cy="537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64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7"/>
    </mc:Choice>
    <mc:Fallback>
      <p:transition spd="slow" advTm="6747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905" y="926375"/>
            <a:ext cx="8096190" cy="5005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9029" y="435429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visiteurs du jardin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96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36"/>
    </mc:Choice>
    <mc:Fallback>
      <p:transition spd="slow" advTm="783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747" y="674727"/>
            <a:ext cx="7249885" cy="54591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78086" y="6368143"/>
            <a:ext cx="715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Arrondissement d’Anjou, Montréal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620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01"/>
    </mc:Choice>
    <mc:Fallback>
      <p:transition spd="slow" advTm="820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600" y="545400"/>
            <a:ext cx="7696800" cy="576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254343" y="2394857"/>
            <a:ext cx="1621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 forêt miniature de mélèzes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1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67"/>
    </mc:Choice>
    <mc:Fallback>
      <p:transition spd="slow" advTm="8667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016" y="766538"/>
            <a:ext cx="8760711" cy="58038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10943" y="6041571"/>
            <a:ext cx="4517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Quelques  bonsaïs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73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21"/>
    </mc:Choice>
    <mc:Fallback>
      <p:transition spd="slow" advTm="832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65" y="109904"/>
            <a:ext cx="8836269" cy="663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37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83"/>
    </mc:Choice>
    <mc:Fallback>
      <p:transition spd="slow" advTm="10583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416" y="557784"/>
            <a:ext cx="8583168" cy="5742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91800" y="2046515"/>
            <a:ext cx="1328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l’automne les érables japonais se colorent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478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1"/>
    </mc:Choice>
    <mc:Fallback>
      <p:transition spd="slow" advTm="917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719" y="709948"/>
            <a:ext cx="8498561" cy="54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53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31"/>
    </mc:Choice>
    <mc:Fallback>
      <p:transition spd="slow" advTm="693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272" y="243564"/>
            <a:ext cx="8681456" cy="637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7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87"/>
    </mc:Choice>
    <mc:Fallback>
      <p:transition spd="slow" advTm="9187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59" y="743479"/>
            <a:ext cx="5651482" cy="537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10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48"/>
    </mc:Choice>
    <mc:Fallback>
      <p:transition spd="slow" advTm="10148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513" y="716045"/>
            <a:ext cx="8650974" cy="542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13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90"/>
    </mc:Choice>
    <mc:Fallback>
      <p:transition spd="slow" advTm="829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068" y="753900"/>
            <a:ext cx="7767846" cy="558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52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25"/>
    </mc:Choice>
    <mc:Fallback>
      <p:transition spd="slow" advTm="9325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71" y="154640"/>
            <a:ext cx="8641558" cy="651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724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58"/>
    </mc:Choice>
    <mc:Fallback>
      <p:transition spd="slow" advTm="745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68" y="201168"/>
            <a:ext cx="4322064" cy="64556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56914" y="2144486"/>
            <a:ext cx="1926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Maison de ville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842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95"/>
    </mc:Choice>
    <mc:Fallback>
      <p:transition spd="slow" advTm="7195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8114" y="1578428"/>
            <a:ext cx="56714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3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</a:t>
            </a:r>
            <a:endParaRPr lang="fr-CA" sz="13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1795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55"/>
    </mc:Choice>
    <mc:Fallback>
      <p:transition spd="slow" advTm="14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051" y="970569"/>
            <a:ext cx="7374622" cy="55499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0" y="413658"/>
            <a:ext cx="4275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Terrain en pointe (Jardin: espace vert</a:t>
            </a:r>
            <a:r>
              <a:rPr lang="fr-CA" dirty="0" smtClean="0"/>
              <a:t>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00458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35"/>
    </mc:Choice>
    <mc:Fallback>
      <p:transition spd="slow" advTm="1443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233" y="1085850"/>
            <a:ext cx="9058145" cy="538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18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57"/>
    </mc:Choice>
    <mc:Fallback>
      <p:transition spd="slow" advTm="655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910480"/>
            <a:ext cx="3777779" cy="5645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79229" y="1251857"/>
            <a:ext cx="2503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Fontaine « zen », </a:t>
            </a:r>
          </a:p>
          <a:p>
            <a:r>
              <a:rPr lang="fr-C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goutte à goutte</a:t>
            </a:r>
            <a:endParaRPr lang="fr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726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70"/>
    </mc:Choice>
    <mc:Fallback>
      <p:transition spd="slow" advTm="697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16" y="446314"/>
            <a:ext cx="8088086" cy="606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77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63"/>
    </mc:Choice>
    <mc:Fallback>
      <p:transition spd="slow" advTm="1116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58" y="565098"/>
            <a:ext cx="8390070" cy="589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39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05"/>
    </mc:Choice>
    <mc:Fallback>
      <p:transition spd="slow" advTm="860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152" y="871728"/>
            <a:ext cx="9759696" cy="511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19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34"/>
    </mc:Choice>
    <mc:Fallback>
      <p:transition spd="slow" advTm="9434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3150</TotalTime>
  <Words>59</Words>
  <Application>Microsoft Office PowerPoint</Application>
  <PresentationFormat>Grand écran</PresentationFormat>
  <Paragraphs>19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Arial</vt:lpstr>
      <vt:lpstr>Times New Roman</vt:lpstr>
      <vt:lpstr>Trebuchet MS</vt:lpstr>
      <vt:lpstr>Tw Cen MT</vt:lpstr>
      <vt:lpstr>Circuit</vt:lpstr>
      <vt:lpstr>                                                                       ARRONDISSEMENT  D’ANJOU, MONTREAL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Normand</dc:creator>
  <cp:lastModifiedBy>cheopsd</cp:lastModifiedBy>
  <cp:revision>18</cp:revision>
  <dcterms:created xsi:type="dcterms:W3CDTF">2015-04-11T14:29:43Z</dcterms:created>
  <dcterms:modified xsi:type="dcterms:W3CDTF">2016-09-22T18:36:52Z</dcterms:modified>
</cp:coreProperties>
</file>